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p3" ContentType="audio/unknown"/>
  <Override PartName="/ppt/media/media2.mp3" ContentType="audio/unknown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/Relationships>

</file>

<file path=ppt/media/image1.jpeg>
</file>

<file path=ppt/media/image1.png>
</file>

<file path=ppt/media/image1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media/media2.mp3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el en sub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Titeltekst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"Typ hier een citaat."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horizonta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Titeltekst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midd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Titeltekst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vertica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Titeltekst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bov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Titeltekst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en opsom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Titeltekst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, opsomming en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Titeltekst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Opsommingstek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driema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Titeltekst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Hoofdtekst - niveau één</a:t>
            </a:r>
          </a:p>
          <a:p>
            <a:pPr lvl="1"/>
            <a:r>
              <a:t>Hoofdtekst - niveau twee</a:t>
            </a:r>
          </a:p>
          <a:p>
            <a:pPr lvl="2"/>
            <a:r>
              <a:t>Hoofdtekst - niveau drie</a:t>
            </a:r>
          </a:p>
          <a:p>
            <a:pPr lvl="3"/>
            <a:r>
              <a:t>Hoofdtekst - niveau vier</a:t>
            </a:r>
          </a:p>
          <a:p>
            <a:pPr lvl="4"/>
            <a:r>
              <a:t>Hoofdtekst - niveau vijf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audio" Target="../media/media1.mp3"/><Relationship Id="rId3" Type="http://schemas.microsoft.com/office/2007/relationships/media" Target="../media/media1.mp3"/><Relationship Id="rId4" Type="http://schemas.openxmlformats.org/officeDocument/2006/relationships/image" Target="../media/image2.png"/><Relationship Id="rId5" Type="http://schemas.openxmlformats.org/officeDocument/2006/relationships/image" Target="../media/image1.tif"/><Relationship Id="rId6" Type="http://schemas.openxmlformats.org/officeDocument/2006/relationships/audio" Target="../media/media2.mp3"/><Relationship Id="rId7" Type="http://schemas.microsoft.com/office/2007/relationships/media" Target="../media/media2.mp3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Dutch National Anthem - Het Wilhelmus (NLEN).mp3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260752" y="48827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0" y="711200"/>
            <a:ext cx="13004800" cy="8331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Soldaat van Oranje - Rogier van Otterloo 1977 Soundtrack.mp3"/>
          <p:cNvPicPr>
            <a:picLocks noChangeAspect="0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096500" y="127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992653" fill="hold"/>
                                        <p:tgtEl>
                                          <p:spTgt spid="1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9531428" fill="hold"/>
                                        <p:tgtEl>
                                          <p:spTgt spid="1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11" fill="hold" display="0">
                  <p:stCondLst>
                    <p:cond delay="indefinite"/>
                  </p:stCondLst>
                </p:cTn>
                <p:tgtEl>
                  <p:spTgt spid="119"/>
                </p:tgtEl>
              </p:cMediaNode>
            </p:audio>
            <p:audio isNarration="0">
              <p:cMediaNode mute="0" showWhenStopped="0" numSld="1" vol="100000">
                <p:cTn id="12" fill="hold" display="0">
                  <p:stCondLst>
                    <p:cond delay="indefinite"/>
                  </p:stCondLst>
                </p:cTn>
                <p:tgtEl>
                  <p:spTgt spid="1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Gelderland</a:t>
            </a:r>
          </a:p>
        </p:txBody>
      </p:sp>
      <p:graphicFrame>
        <p:nvGraphicFramePr>
          <p:cNvPr id="163" name="Table 16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64" name="Table 16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65" name="Table 16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Limburg</a:t>
            </a:r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169" name="Table 169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pic>
        <p:nvPicPr>
          <p:cNvPr id="170" name="Verkiezingen sept16 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62950" y="-38100"/>
            <a:ext cx="7286380" cy="8626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Limburg</a:t>
            </a:r>
          </a:p>
        </p:txBody>
      </p:sp>
      <p:graphicFrame>
        <p:nvGraphicFramePr>
          <p:cNvPr id="173" name="Table 17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74" name="Table 17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75" name="Table 17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8" name="Shape 1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179" name="Shape 17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180" name="Table 18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183" name="Table 18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84" name="Table 18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85" name="Table 18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88" name="Shape 1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189" name="Shape 18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190" name="Table 19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193" name="Table 19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94" name="Table 19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95" name="Table 19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98" name="Shape 1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199" name="Shape 19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200" name="Table 20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203" name="Table 20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04" name="Table 20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05" name="Table 20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08" name="Shape 2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209" name="Shape 20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210" name="Table 21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 Oranje Avond</a:t>
            </a:r>
          </a:p>
        </p:txBody>
      </p:sp>
      <p:sp>
        <p:nvSpPr>
          <p:cNvPr id="124" name="Shape 124"/>
          <p:cNvSpPr/>
          <p:nvPr>
            <p:ph type="subTitle" sz="quarter" idx="1"/>
          </p:nvPr>
        </p:nvSpPr>
        <p:spPr>
          <a:xfrm>
            <a:off x="1270000" y="5029200"/>
            <a:ext cx="10464800" cy="2398415"/>
          </a:xfrm>
          <a:prstGeom prst="rect">
            <a:avLst/>
          </a:prstGeom>
        </p:spPr>
        <p:txBody>
          <a:bodyPr/>
          <a:lstStyle/>
          <a:p>
            <a:pPr defTabSz="461518">
              <a:defRPr sz="2528"/>
            </a:pPr>
            <a:r>
              <a:t>Mede mogelijk gemaakt door:</a:t>
            </a:r>
          </a:p>
          <a:p>
            <a:pPr defTabSz="461518">
              <a:defRPr sz="2528"/>
            </a:pPr>
          </a:p>
          <a:p>
            <a:pPr defTabSz="461518">
              <a:defRPr sz="2528"/>
            </a:pPr>
            <a:r>
              <a:t>Greenpeace</a:t>
            </a:r>
          </a:p>
          <a:p>
            <a:pPr defTabSz="461518">
              <a:defRPr sz="2528"/>
            </a:pPr>
            <a:r>
              <a:t>S. Shekelstein</a:t>
            </a:r>
          </a:p>
          <a:p>
            <a:pPr defTabSz="461518">
              <a:defRPr sz="2528"/>
            </a:pPr>
            <a:r>
              <a:t>L.S.V. Minerva</a:t>
            </a:r>
          </a:p>
          <a:p>
            <a:pPr defTabSz="461518">
              <a:defRPr sz="2528"/>
            </a:pPr>
            <a:r>
              <a:t>Rabobank</a:t>
            </a:r>
          </a:p>
        </p:txBody>
      </p:sp>
      <p:graphicFrame>
        <p:nvGraphicFramePr>
          <p:cNvPr id="125" name="Table 12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213" name="Table 21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14" name="Table 21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15" name="Table 21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18" name="Shape 2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219" name="Shape 21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220" name="Table 22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223" name="Table 22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24" name="Table 22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25" name="Table 22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28" name="Shape 2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229" name="Shape 2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230" name="Table 23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233" name="Table 23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34" name="Table 23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35" name="Table 23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38" name="Shape 2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240" name="Table 24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243" name="Table 24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44" name="Table 24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45" name="Table 24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8" name="Shape 2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249" name="Shape 24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250" name="Table 25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253" name="Table 25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54" name="Table 25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55" name="Table 25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58" name="Shape 2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259" name="Shape 2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260" name="Table 26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128" name="Shape 1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129" name="Table 129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pic>
        <p:nvPicPr>
          <p:cNvPr id="130" name="Verkiezingen sept16 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0675" y="73173"/>
            <a:ext cx="7259650" cy="85946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263" name="Table 26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64" name="Table 26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65" name="Table 26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110809_familychineseoahu_en_00317_2040x136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68" name="Shape 2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sp>
        <p:nvSpPr>
          <p:cNvPr id="269" name="Shape 2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270" name="Table 270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273" name="Table 27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74" name="Table 27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275" name="Table 27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Groningen</a:t>
            </a:r>
          </a:p>
        </p:txBody>
      </p:sp>
      <p:graphicFrame>
        <p:nvGraphicFramePr>
          <p:cNvPr id="133" name="Table 13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34" name="Table 13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35" name="Table 13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Drenthe</a:t>
            </a:r>
          </a:p>
        </p:txBody>
      </p:sp>
      <p:sp>
        <p:nvSpPr>
          <p:cNvPr id="138" name="Shape 1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139" name="Table 139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pic>
        <p:nvPicPr>
          <p:cNvPr id="140" name="Verkiezingen sept16 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66262" y="120153"/>
            <a:ext cx="7204834" cy="85297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Drenthe</a:t>
            </a:r>
          </a:p>
        </p:txBody>
      </p:sp>
      <p:graphicFrame>
        <p:nvGraphicFramePr>
          <p:cNvPr id="143" name="Table 14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44" name="Table 14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45" name="Table 14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Overijssel</a:t>
            </a:r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149" name="Table 149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pic>
        <p:nvPicPr>
          <p:cNvPr id="150" name="Verkiezingen sept16 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41711" y="552698"/>
            <a:ext cx="6770226" cy="8015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title"/>
          </p:nvPr>
        </p:nvSpPr>
        <p:spPr>
          <a:xfrm>
            <a:off x="952500" y="444500"/>
            <a:ext cx="11099800" cy="1432521"/>
          </a:xfrm>
          <a:prstGeom prst="rect">
            <a:avLst/>
          </a:prstGeom>
        </p:spPr>
        <p:txBody>
          <a:bodyPr/>
          <a:lstStyle/>
          <a:p>
            <a:pPr/>
            <a:r>
              <a:t>Overijssel</a:t>
            </a:r>
          </a:p>
        </p:txBody>
      </p:sp>
      <p:graphicFrame>
        <p:nvGraphicFramePr>
          <p:cNvPr id="153" name="Table 153"/>
          <p:cNvGraphicFramePr/>
          <p:nvPr/>
        </p:nvGraphicFramePr>
        <p:xfrm>
          <a:off x="9525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Coalities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CNM+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TH8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BR+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+15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54" name="Table 154"/>
          <p:cNvGraphicFramePr/>
          <p:nvPr/>
        </p:nvGraphicFramePr>
        <p:xfrm>
          <a:off x="7137400" y="1905000"/>
          <a:ext cx="5334000" cy="62865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</a:tblGrid>
              <a:tr h="628650">
                <a:tc gridSpan="2"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Stemmen
</a:t>
                      </a:r>
                    </a:p>
                  </a:txBody>
                  <a:tcPr marL="50800" marR="50800" marT="50800" marB="50800" anchor="ctr" anchorCtr="0" horzOverflow="overflow"/>
                </a:tc>
                <a:tc hMerge="1">
                  <a:tcPr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PvdA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2865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600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55" name="Table 155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Gelderland</a:t>
            </a:r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aphicFrame>
        <p:nvGraphicFramePr>
          <p:cNvPr id="159" name="Table 159"/>
          <p:cNvGraphicFramePr/>
          <p:nvPr/>
        </p:nvGraphicFramePr>
        <p:xfrm>
          <a:off x="0" y="8813800"/>
          <a:ext cx="13042900" cy="95954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  <a:gridCol w="722488"/>
              </a:tblGrid>
              <a:tr h="921444"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CPN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000000"/>
                      </a:solidFill>
                      <a:miter lim="400000"/>
                    </a:lnL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>
                        <a:hueOff val="-176146"/>
                        <a:satOff val="3665"/>
                        <a:lumOff val="-1398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PSP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satOff val="24555"/>
                        <a:lumOff val="2223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2473793"/>
                        <a:satOff val="-50209"/>
                        <a:lumOff val="2354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
dA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DNL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6">
                        <a:lumOff val="-874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D66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554920"/>
                        <a:satOff val="-21482"/>
                        <a:lumOff val="-622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VVD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PVV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>
                          <a:solidFill>
                            <a:srgbClr val="FFFFFF"/>
                          </a:solidFill>
                        </a:rPr>
                        <a:t>GPN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  <a:solidFill>
                      <a:schemeClr val="accent2">
                        <a:hueOff val="-902888"/>
                        <a:satOff val="-15377"/>
                        <a:lumOff val="-1286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000000"/>
                      </a:solidFill>
                      <a:miter lim="400000"/>
                    </a:lnR>
                    <a:lnT w="38100">
                      <a:solidFill>
                        <a:srgbClr val="000000"/>
                      </a:solidFill>
                      <a:miter lim="400000"/>
                    </a:lnT>
                    <a:lnB w="381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pic>
        <p:nvPicPr>
          <p:cNvPr id="160" name="Verkiezingen sept16 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24384" y="224631"/>
            <a:ext cx="7129610" cy="8440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